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5" r:id="rId4"/>
    <p:sldId id="266" r:id="rId5"/>
    <p:sldId id="267" r:id="rId6"/>
    <p:sldId id="269" r:id="rId7"/>
    <p:sldId id="274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</a:t>
            </a:r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2305" y="19888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ГАПОУ НСО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Черепановский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педагогический колледж»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Профессионалитет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347092"/>
            <a:ext cx="3347876" cy="25109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43622"/>
            <a:ext cx="1269154" cy="12691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3438"/>
            <a:ext cx="1981761" cy="16716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08680"/>
            <a:ext cx="1477978" cy="14779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0" y="0"/>
            <a:ext cx="9144000" cy="335584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84999C-CAEF-4B02-8E99-9D15F0CDF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2466653"/>
            <a:ext cx="7301154" cy="126188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мае  2023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создан кластер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педагогика НСО в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вошли: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E2452E-5F47-47EB-9D5F-4DA2B5BB4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0640" y="4077072"/>
            <a:ext cx="8915400" cy="2954655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Новосибирский педагогический колледж №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им. А.С. Макаренко;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Болотнинский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педагогический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Черепановский педагогический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86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0"/>
            <a:ext cx="9144793" cy="33591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174" y="2647138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НОТ «</a:t>
            </a:r>
            <a:r>
              <a:rPr lang="ru-RU" dirty="0" err="1">
                <a:solidFill>
                  <a:prstClr val="black"/>
                </a:solidFill>
              </a:rPr>
              <a:t>Профессионалитет</a:t>
            </a:r>
            <a:r>
              <a:rPr lang="ru-RU" dirty="0">
                <a:solidFill>
                  <a:prstClr val="black"/>
                </a:solidFill>
              </a:rPr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790138"/>
            <a:ext cx="8229600" cy="2336025"/>
          </a:xfrm>
        </p:spPr>
        <p:txBody>
          <a:bodyPr>
            <a:norm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НОТ «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Профессионалитет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новая образовательная технология построенная на практико- ориентирование и вовлечение отраслевых партнеров.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2232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18EB817D-DD1E-4030-AF8B-B65A808D52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1520" y="3284984"/>
            <a:ext cx="8534400" cy="3240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Плюсы НОТ «</a:t>
            </a:r>
            <a:r>
              <a:rPr lang="ru-RU" sz="4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Профессионалитет</a:t>
            </a:r>
            <a:r>
              <a:rPr lang="ru-RU" sz="4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 для студентов и работодателей</a:t>
            </a:r>
          </a:p>
          <a:p>
            <a:pPr marL="514350" indent="-514350">
              <a:buAutoNum type="arabicPeriod"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Дуальное обучение ;</a:t>
            </a:r>
          </a:p>
          <a:p>
            <a:pPr marL="514350" indent="-514350">
              <a:buAutoNum type="arabicPeriod"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Целевое обучение.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0"/>
            <a:ext cx="9144793" cy="335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51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2559"/>
            <a:ext cx="9144793" cy="3359187"/>
          </a:xfrm>
          <a:prstGeom prst="rect">
            <a:avLst/>
          </a:prstGeom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6B7B32C9-C977-4CDA-8C73-B6E64B0CE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544" y="3212976"/>
            <a:ext cx="8458200" cy="335091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участвующие в НОТ «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Профессионалитет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44.02.01 Дошкольное образование (очное обучение)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44.02.02 Преподавание в начальных классах (очное обучение)</a:t>
            </a: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-12912"/>
            <a:ext cx="9144793" cy="335918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1DE541-6484-4E01-904E-5F713882E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937005"/>
            <a:ext cx="8229600" cy="492443"/>
          </a:xfrm>
        </p:spPr>
        <p:txBody>
          <a:bodyPr>
            <a:normAutofit fontScale="90000"/>
          </a:bodyPr>
          <a:lstStyle/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Профориентационная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колледжа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AE0AE9-9C4D-4AFB-9332-8EF74D0AF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552" y="3573016"/>
            <a:ext cx="8153400" cy="129382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школах,  проведение классных часов,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открытых дверей;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Ярмарка работодателей.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целевых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договоров/ дуальное обучение (3,4 курс).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086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ybor21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4876800"/>
            <a:ext cx="1981200" cy="1981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Программы обучения: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 (очное обучение на базе 9 классов/заочное обучение на базе 11 классов)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44.02.02 Преподавание в начальных классах (очное обучение на базе 9 и 11 классов/заочное обучение на базе 9 классов);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49.02.01 Физическая культура (заочное обучение на базе 9 и 11 классов).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Курсы повышения квалификации и программы переподготовки по специальностям.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6qu8vj7ive-scal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70"/>
            <a:ext cx="9144000" cy="596145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171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 ГАПОУ НСО  «Черепановский педагогический колледж»  НОТ «Профессионалитет»»</vt:lpstr>
      <vt:lpstr> В мае  2023 года создан кластер педагогика НСО в   который вошли: </vt:lpstr>
      <vt:lpstr>НОТ «Профессионалитет»</vt:lpstr>
      <vt:lpstr>Презентация PowerPoint</vt:lpstr>
      <vt:lpstr>Презентация PowerPoint</vt:lpstr>
      <vt:lpstr>Профориентационная работа колледжа</vt:lpstr>
      <vt:lpstr>Программы обучения: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«Новые вызовы в системе СПО: реализации НП «Профессионалитет»»</dc:title>
  <dc:creator>Home</dc:creator>
  <cp:lastModifiedBy>Преподаватель</cp:lastModifiedBy>
  <cp:revision>26</cp:revision>
  <dcterms:created xsi:type="dcterms:W3CDTF">2023-11-20T04:50:42Z</dcterms:created>
  <dcterms:modified xsi:type="dcterms:W3CDTF">2025-01-22T01:54:29Z</dcterms:modified>
</cp:coreProperties>
</file>